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12" r:id="rId4"/>
    <p:sldMasterId id="2147483727" r:id="rId5"/>
  </p:sldMasterIdLst>
  <p:notesMasterIdLst>
    <p:notesMasterId r:id="rId8"/>
  </p:notesMasterIdLst>
  <p:handoutMasterIdLst>
    <p:handoutMasterId r:id="rId9"/>
  </p:handoutMasterIdLst>
  <p:sldIdLst>
    <p:sldId id="312" r:id="rId6"/>
    <p:sldId id="310" r:id="rId7"/>
  </p:sldIdLst>
  <p:sldSz cx="12192000" cy="6858000"/>
  <p:notesSz cx="6797675" cy="992663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71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3884" userDrawn="1">
          <p15:clr>
            <a:srgbClr val="A4A3A4"/>
          </p15:clr>
        </p15:guide>
        <p15:guide id="4" pos="604" userDrawn="1">
          <p15:clr>
            <a:srgbClr val="A4A3A4"/>
          </p15:clr>
        </p15:guide>
        <p15:guide id="5" pos="51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FFFFF"/>
    <a:srgbClr val="051039"/>
    <a:srgbClr val="203864"/>
    <a:srgbClr val="222A35"/>
    <a:srgbClr val="FF25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DA115CA-DCA8-4836-AA22-35106D4E73C1}" v="6" dt="2022-03-14T12:10:47.51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792" autoAdjust="0"/>
  </p:normalViewPr>
  <p:slideViewPr>
    <p:cSldViewPr snapToGrid="0">
      <p:cViewPr varScale="1">
        <p:scale>
          <a:sx n="62" d="100"/>
          <a:sy n="62" d="100"/>
        </p:scale>
        <p:origin x="804" y="56"/>
      </p:cViewPr>
      <p:guideLst>
        <p:guide orient="horz" pos="1071"/>
        <p:guide pos="3840"/>
        <p:guide orient="horz" pos="3884"/>
        <p:guide pos="604"/>
        <p:guide pos="513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1" d="100"/>
          <a:sy n="51" d="100"/>
        </p:scale>
        <p:origin x="2976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2.xml"/><Relationship Id="rId12" Type="http://schemas.openxmlformats.org/officeDocument/2006/relationships/theme" Target="theme/theme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microsoft.com/office/2015/10/relationships/revisionInfo" Target="revisionInfo.xml"/><Relationship Id="rId10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handoutMaster" Target="handoutMasters/handoutMaster1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khilesh CHAUHAN" userId="5a01106f-6935-4cd2-b0be-88b11db9a7d6" providerId="ADAL" clId="{FDA115CA-DCA8-4836-AA22-35106D4E73C1}"/>
    <pc:docChg chg="custSel modSld">
      <pc:chgData name="Akhilesh CHAUHAN" userId="5a01106f-6935-4cd2-b0be-88b11db9a7d6" providerId="ADAL" clId="{FDA115CA-DCA8-4836-AA22-35106D4E73C1}" dt="2022-03-15T11:41:05.120" v="0" actId="478"/>
      <pc:docMkLst>
        <pc:docMk/>
      </pc:docMkLst>
      <pc:sldChg chg="delSp mod">
        <pc:chgData name="Akhilesh CHAUHAN" userId="5a01106f-6935-4cd2-b0be-88b11db9a7d6" providerId="ADAL" clId="{FDA115CA-DCA8-4836-AA22-35106D4E73C1}" dt="2022-03-15T11:41:05.120" v="0" actId="478"/>
        <pc:sldMkLst>
          <pc:docMk/>
          <pc:sldMk cId="414156687" sldId="312"/>
        </pc:sldMkLst>
        <pc:spChg chg="del">
          <ac:chgData name="Akhilesh CHAUHAN" userId="5a01106f-6935-4cd2-b0be-88b11db9a7d6" providerId="ADAL" clId="{FDA115CA-DCA8-4836-AA22-35106D4E73C1}" dt="2022-03-15T11:41:05.120" v="0" actId="478"/>
          <ac:spMkLst>
            <pc:docMk/>
            <pc:sldMk cId="414156687" sldId="312"/>
            <ac:spMk id="8" creationId="{E83A8F64-7C50-4B83-8EF5-97E6DC8BD275}"/>
          </ac:spMkLst>
        </pc:spChg>
      </pc:sldChg>
    </pc:docChg>
  </pc:docChgLst>
  <pc:docChgLst>
    <pc:chgData name="CHAUHAN Akhilesh" userId="5a01106f-6935-4cd2-b0be-88b11db9a7d6" providerId="ADAL" clId="{FDA115CA-DCA8-4836-AA22-35106D4E73C1}"/>
    <pc:docChg chg="delSld">
      <pc:chgData name="CHAUHAN Akhilesh" userId="5a01106f-6935-4cd2-b0be-88b11db9a7d6" providerId="ADAL" clId="{FDA115CA-DCA8-4836-AA22-35106D4E73C1}" dt="2022-03-15T06:17:56.429" v="0" actId="2696"/>
      <pc:docMkLst>
        <pc:docMk/>
      </pc:docMkLst>
      <pc:sldChg chg="del">
        <pc:chgData name="CHAUHAN Akhilesh" userId="5a01106f-6935-4cd2-b0be-88b11db9a7d6" providerId="ADAL" clId="{FDA115CA-DCA8-4836-AA22-35106D4E73C1}" dt="2022-03-15T06:17:56.429" v="0" actId="2696"/>
        <pc:sldMkLst>
          <pc:docMk/>
          <pc:sldMk cId="297394483" sldId="313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9C44E60-2F04-4D4E-BF19-49850854A75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D27BD87-9981-46D5-B1B6-F0D11CFDB7D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CF38B8-F549-4961-8EF8-3832A91D145D}" type="datetimeFigureOut">
              <a:rPr lang="en-US" smtClean="0"/>
              <a:t>3/15/2022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28BE32-E3D4-4596-AB05-A4EDD29F24F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76C8AF-D58A-431E-A11E-C59853C737B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E4E789-DEB0-46F8-A4B2-7B6C0C42BB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22641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BBD87A-2FE8-C44B-9CE8-8C9225586695}" type="datetimeFigureOut">
              <a:rPr lang="fr-FR" smtClean="0"/>
              <a:t>15/03/2022</a:t>
            </a:fld>
            <a:endParaRPr lang="fr-FR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0D1014-F8F0-EA43-B874-56B6252077D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654033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10.jpe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13.jpe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0.jpg"/><Relationship Id="rId4" Type="http://schemas.openxmlformats.org/officeDocument/2006/relationships/image" Target="../media/image19.emf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9.emf"/><Relationship Id="rId4" Type="http://schemas.openxmlformats.org/officeDocument/2006/relationships/image" Target="../media/image21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9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9.emf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0.jpg"/><Relationship Id="rId4" Type="http://schemas.openxmlformats.org/officeDocument/2006/relationships/image" Target="../media/image19.emf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0E84F7-3ACD-493E-BE77-FFFB7ADC6A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4B6364-5145-4F92-8001-D028138C0B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5261D2-EE1B-4010-A63D-C5253FCBA6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05F54-95BE-4923-B00B-113C7F87741E}" type="datetime1">
              <a:rPr lang="fr-FR" smtClean="0"/>
              <a:t>15/03/2022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8B71B9-1881-4510-AC9B-A4CD6BACE6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TITLE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A2775E-5A38-4627-BA19-4C2496E3A8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67A27-40BF-9241-A9D2-7AC651723CC2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87949576"/>
      </p:ext>
    </p:extLst>
  </p:cSld>
  <p:clrMapOvr>
    <a:masterClrMapping/>
  </p:clrMapOvr>
  <p:hf hd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6D42F-AD18-480E-9C9D-32146304B9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7EE4F58-0A7B-4E60-9880-13BB8D5969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6001B9-BDFF-4226-9FF4-FAEA86B3C7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05F54-95BE-4923-B00B-113C7F87741E}" type="datetime1">
              <a:rPr lang="fr-FR" smtClean="0"/>
              <a:t>15/03/2022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F15943-D095-48CD-9E80-BD02E0B01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TITLE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3D590B-F489-4E4A-95EE-205B51094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67A27-40BF-9241-A9D2-7AC651723CC2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99691135"/>
      </p:ext>
    </p:extLst>
  </p:cSld>
  <p:clrMapOvr>
    <a:masterClrMapping/>
  </p:clrMapOvr>
  <p:hf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7763EF2-846E-4A3E-BC49-1BD44A5837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5551E98-ED3C-43D2-88B9-3BF9273C79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CA0788-550A-4A6E-8AD2-443EF5E997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05F54-95BE-4923-B00B-113C7F87741E}" type="datetime1">
              <a:rPr lang="fr-FR" smtClean="0"/>
              <a:t>15/03/2022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59F407-E761-4BCC-8FF4-60607216BD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TITLE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F81A81-9695-4377-AA39-C065D0FFA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67A27-40BF-9241-A9D2-7AC651723CC2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71163407"/>
      </p:ext>
    </p:extLst>
  </p:cSld>
  <p:clrMapOvr>
    <a:masterClrMapping/>
  </p:clrMapOvr>
  <p:hf hd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re et contenu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5370403" y="5708507"/>
            <a:ext cx="6814835" cy="191822"/>
          </a:xfrm>
          <a:prstGeom prst="rect">
            <a:avLst/>
          </a:prstGeom>
          <a:solidFill>
            <a:srgbClr val="FF2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80650" indent="-380650" algn="ctr">
              <a:buFont typeface="Arial" charset="0"/>
              <a:buChar char="•"/>
            </a:pPr>
            <a:endParaRPr lang="fr-FR" sz="1798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4ED7967-363D-4230-BF7B-A98B3402E7EE}"/>
              </a:ext>
            </a:extLst>
          </p:cNvPr>
          <p:cNvGrpSpPr/>
          <p:nvPr userDrawn="1"/>
        </p:nvGrpSpPr>
        <p:grpSpPr>
          <a:xfrm>
            <a:off x="10253756" y="5945219"/>
            <a:ext cx="1826787" cy="922966"/>
            <a:chOff x="10253756" y="5945219"/>
            <a:chExt cx="1826787" cy="922966"/>
          </a:xfrm>
        </p:grpSpPr>
        <p:pic>
          <p:nvPicPr>
            <p:cNvPr id="11" name="Image 10">
              <a:extLst>
                <a:ext uri="{FF2B5EF4-FFF2-40B4-BE49-F238E27FC236}">
                  <a16:creationId xmlns:a16="http://schemas.microsoft.com/office/drawing/2014/main" id="{827B095A-C7C2-4491-8120-714D668860C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0747351" y="5945219"/>
              <a:ext cx="839599" cy="567656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033C1E3-68B3-441B-9388-E89464C5087B}"/>
                </a:ext>
              </a:extLst>
            </p:cNvPr>
            <p:cNvSpPr txBox="1"/>
            <p:nvPr userDrawn="1"/>
          </p:nvSpPr>
          <p:spPr>
            <a:xfrm>
              <a:off x="10253756" y="6437298"/>
              <a:ext cx="1826787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Global Business Services</a:t>
              </a:r>
            </a:p>
            <a:p>
              <a:pPr algn="ctr"/>
              <a:r>
                <a:rPr lang="en-US" sz="1100" dirty="0"/>
                <a:t>India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CFA2751-1474-433A-BAE0-B6E7A03233B6}"/>
              </a:ext>
            </a:extLst>
          </p:cNvPr>
          <p:cNvGrpSpPr/>
          <p:nvPr userDrawn="1"/>
        </p:nvGrpSpPr>
        <p:grpSpPr>
          <a:xfrm>
            <a:off x="5386649" y="5978734"/>
            <a:ext cx="4058352" cy="567656"/>
            <a:chOff x="5377165" y="5550329"/>
            <a:chExt cx="3930105" cy="630829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F1D2590E-C73E-43FA-95A7-6E67C700027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5377165" y="5550987"/>
              <a:ext cx="1296245" cy="630171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97AEB15D-A47C-4792-9454-AD90DD51EAE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8011026" y="5550329"/>
              <a:ext cx="1296244" cy="630829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4C929229-4171-45C6-AA77-78A3D50C3F0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6702060" y="5550987"/>
              <a:ext cx="1282027" cy="630171"/>
            </a:xfrm>
            <a:prstGeom prst="rect">
              <a:avLst/>
            </a:prstGeom>
          </p:spPr>
        </p:pic>
      </p:grpSp>
      <p:pic>
        <p:nvPicPr>
          <p:cNvPr id="12" name="Picture 11" descr="Text&#10;&#10;Description automatically generated">
            <a:extLst>
              <a:ext uri="{FF2B5EF4-FFF2-40B4-BE49-F238E27FC236}">
                <a16:creationId xmlns:a16="http://schemas.microsoft.com/office/drawing/2014/main" id="{52C14FF8-3D78-4F1C-A328-8C9145325D45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275731" y="5898983"/>
            <a:ext cx="500557" cy="862877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D60FDE4-757E-4B3A-BBFF-366721E670FC}"/>
              </a:ext>
            </a:extLst>
          </p:cNvPr>
          <p:cNvSpPr/>
          <p:nvPr userDrawn="1"/>
        </p:nvSpPr>
        <p:spPr>
          <a:xfrm>
            <a:off x="1294074" y="6546390"/>
            <a:ext cx="8185150" cy="207410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/>
              <a:t>GBS/MUM/FOR/PCR/001</a:t>
            </a:r>
            <a:r>
              <a:rPr lang="en-US" sz="1100">
                <a:latin typeface="+mn-lt"/>
              </a:rPr>
              <a:t>                                              INTERNAL</a:t>
            </a:r>
            <a:r>
              <a:rPr lang="en-US" sz="1100" baseline="0">
                <a:latin typeface="+mn-lt"/>
              </a:rPr>
              <a:t>                                                                                                 </a:t>
            </a:r>
            <a:r>
              <a:rPr lang="en-US" sz="1100">
                <a:latin typeface="+mn-lt"/>
              </a:rPr>
              <a:t>                       V1.0       </a:t>
            </a:r>
          </a:p>
        </p:txBody>
      </p:sp>
    </p:spTree>
    <p:extLst>
      <p:ext uri="{BB962C8B-B14F-4D97-AF65-F5344CB8AC3E}">
        <p14:creationId xmlns:p14="http://schemas.microsoft.com/office/powerpoint/2010/main" val="26016993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027B9CA7-770E-4045-ACA0-90AEB6C48E2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2192000" cy="687397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454F062-B455-4BBE-AD52-D8F769A2BBB6}"/>
              </a:ext>
            </a:extLst>
          </p:cNvPr>
          <p:cNvSpPr/>
          <p:nvPr userDrawn="1"/>
        </p:nvSpPr>
        <p:spPr>
          <a:xfrm>
            <a:off x="0" y="0"/>
            <a:ext cx="12192000" cy="6873978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1" name="Espace réservé du texte 2">
            <a:extLst>
              <a:ext uri="{FF2B5EF4-FFF2-40B4-BE49-F238E27FC236}">
                <a16:creationId xmlns:a16="http://schemas.microsoft.com/office/drawing/2014/main" id="{B92A00C9-83AE-4292-93F5-5C9776FBB4F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047998" y="3653949"/>
            <a:ext cx="6095999" cy="116189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800" i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SUB-TITLE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ADAAED-8C7B-42FD-8751-AF8E1111E1AE}"/>
              </a:ext>
            </a:extLst>
          </p:cNvPr>
          <p:cNvSpPr/>
          <p:nvPr userDrawn="1"/>
        </p:nvSpPr>
        <p:spPr>
          <a:xfrm>
            <a:off x="5807948" y="2819416"/>
            <a:ext cx="576097" cy="150001"/>
          </a:xfrm>
          <a:prstGeom prst="rect">
            <a:avLst/>
          </a:prstGeom>
          <a:solidFill>
            <a:srgbClr val="FF2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798"/>
          </a:p>
        </p:txBody>
      </p:sp>
      <p:sp>
        <p:nvSpPr>
          <p:cNvPr id="13" name="Espace réservé du texte 2">
            <a:extLst>
              <a:ext uri="{FF2B5EF4-FFF2-40B4-BE49-F238E27FC236}">
                <a16:creationId xmlns:a16="http://schemas.microsoft.com/office/drawing/2014/main" id="{0A558710-D6C1-4575-BFA1-53733DC9A7FD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3048000" y="3186342"/>
            <a:ext cx="6096000" cy="46760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800" b="1" i="0">
                <a:solidFill>
                  <a:schemeClr val="bg1"/>
                </a:solidFill>
                <a:latin typeface="Arial Black" panose="020B0A04020102020204" pitchFamily="34" charset="0"/>
                <a:cs typeface="Gotham Black" pitchFamily="50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TITLE</a:t>
            </a:r>
          </a:p>
        </p:txBody>
      </p:sp>
      <p:sp>
        <p:nvSpPr>
          <p:cNvPr id="14" name="Titre 1">
            <a:extLst>
              <a:ext uri="{FF2B5EF4-FFF2-40B4-BE49-F238E27FC236}">
                <a16:creationId xmlns:a16="http://schemas.microsoft.com/office/drawing/2014/main" id="{9EB10C1A-CE68-4EA2-A998-6DE9AA2D81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23239" y="2273375"/>
            <a:ext cx="1398495" cy="596583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>
              <a:defRPr sz="9600" b="1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1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2D5B0BF-A810-4AB3-A015-69483D4FA0E5}"/>
              </a:ext>
            </a:extLst>
          </p:cNvPr>
          <p:cNvGrpSpPr/>
          <p:nvPr userDrawn="1"/>
        </p:nvGrpSpPr>
        <p:grpSpPr>
          <a:xfrm>
            <a:off x="10115002" y="5387663"/>
            <a:ext cx="1917339" cy="1371114"/>
            <a:chOff x="10115002" y="5387663"/>
            <a:chExt cx="1917339" cy="1371114"/>
          </a:xfrm>
        </p:grpSpPr>
        <p:pic>
          <p:nvPicPr>
            <p:cNvPr id="20" name="Image 19">
              <a:extLst>
                <a:ext uri="{FF2B5EF4-FFF2-40B4-BE49-F238E27FC236}">
                  <a16:creationId xmlns:a16="http://schemas.microsoft.com/office/drawing/2014/main" id="{E8FD250A-2941-4C45-9016-0E2B90BA1A2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297059" y="5387663"/>
              <a:ext cx="1553223" cy="1140281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E2DB518-3187-4EE5-A249-3B07ABD4B55F}"/>
                </a:ext>
              </a:extLst>
            </p:cNvPr>
            <p:cNvSpPr txBox="1"/>
            <p:nvPr userDrawn="1"/>
          </p:nvSpPr>
          <p:spPr>
            <a:xfrm>
              <a:off x="10115002" y="6297112"/>
              <a:ext cx="191733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Global Business Services</a:t>
              </a:r>
            </a:p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India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327350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e 5">
            <a:extLst>
              <a:ext uri="{FF2B5EF4-FFF2-40B4-BE49-F238E27FC236}">
                <a16:creationId xmlns:a16="http://schemas.microsoft.com/office/drawing/2014/main" id="{7EEF05C1-85C7-42A2-9829-EDD0B583B5FE}"/>
              </a:ext>
            </a:extLst>
          </p:cNvPr>
          <p:cNvGrpSpPr/>
          <p:nvPr userDrawn="1"/>
        </p:nvGrpSpPr>
        <p:grpSpPr>
          <a:xfrm>
            <a:off x="0" y="0"/>
            <a:ext cx="12260922" cy="6858000"/>
            <a:chOff x="0" y="0"/>
            <a:chExt cx="12260922" cy="6858000"/>
          </a:xfrm>
        </p:grpSpPr>
        <p:pic>
          <p:nvPicPr>
            <p:cNvPr id="7" name="Image 6" descr="Une image contenant texte, navire, extérieur, embarcation&#10;&#10;Description générée automatiquement">
              <a:extLst>
                <a:ext uri="{FF2B5EF4-FFF2-40B4-BE49-F238E27FC236}">
                  <a16:creationId xmlns:a16="http://schemas.microsoft.com/office/drawing/2014/main" id="{2677E0AB-6AAD-48CF-B4F0-6D33C27915E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050348" y="0"/>
              <a:ext cx="4091693" cy="6858000"/>
            </a:xfrm>
            <a:prstGeom prst="rect">
              <a:avLst/>
            </a:prstGeom>
          </p:spPr>
        </p:pic>
        <p:pic>
          <p:nvPicPr>
            <p:cNvPr id="8" name="Image 7" descr="Une image contenant texte, route, extérieur&#10;&#10;Description générée automatiquement">
              <a:extLst>
                <a:ext uri="{FF2B5EF4-FFF2-40B4-BE49-F238E27FC236}">
                  <a16:creationId xmlns:a16="http://schemas.microsoft.com/office/drawing/2014/main" id="{953CFE7B-4608-4C03-8212-BAF43B773B2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142044" y="0"/>
              <a:ext cx="4118878" cy="6858000"/>
            </a:xfrm>
            <a:prstGeom prst="rect">
              <a:avLst/>
            </a:prstGeom>
          </p:spPr>
        </p:pic>
        <p:pic>
          <p:nvPicPr>
            <p:cNvPr id="9" name="Image 8" descr="Une image contenant texte&#10;&#10;Description générée automatiquement">
              <a:extLst>
                <a:ext uri="{FF2B5EF4-FFF2-40B4-BE49-F238E27FC236}">
                  <a16:creationId xmlns:a16="http://schemas.microsoft.com/office/drawing/2014/main" id="{07F418FC-6816-458C-AA73-A62A045481C4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-1"/>
            <a:stretch/>
          </p:blipFill>
          <p:spPr>
            <a:xfrm>
              <a:off x="0" y="0"/>
              <a:ext cx="4091693" cy="6858000"/>
            </a:xfrm>
            <a:prstGeom prst="rect">
              <a:avLst/>
            </a:prstGeom>
          </p:spPr>
        </p:pic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E83FBE1B-2496-41BD-9DD5-08F36855D5F2}"/>
              </a:ext>
            </a:extLst>
          </p:cNvPr>
          <p:cNvSpPr/>
          <p:nvPr userDrawn="1"/>
        </p:nvSpPr>
        <p:spPr>
          <a:xfrm>
            <a:off x="1" y="0"/>
            <a:ext cx="12260921" cy="6858000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1" name="Espace réservé du texte 2">
            <a:extLst>
              <a:ext uri="{FF2B5EF4-FFF2-40B4-BE49-F238E27FC236}">
                <a16:creationId xmlns:a16="http://schemas.microsoft.com/office/drawing/2014/main" id="{C5BA2F78-AEA3-437C-888C-3330582AB8D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047998" y="3653949"/>
            <a:ext cx="6095999" cy="116189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800" i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SUB-TITLE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5A02BD4-E44E-48F1-B0B8-A0655D5CDF75}"/>
              </a:ext>
            </a:extLst>
          </p:cNvPr>
          <p:cNvSpPr/>
          <p:nvPr userDrawn="1"/>
        </p:nvSpPr>
        <p:spPr>
          <a:xfrm>
            <a:off x="5807948" y="2819416"/>
            <a:ext cx="576097" cy="150001"/>
          </a:xfrm>
          <a:prstGeom prst="rect">
            <a:avLst/>
          </a:prstGeom>
          <a:solidFill>
            <a:srgbClr val="FF2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798"/>
          </a:p>
        </p:txBody>
      </p:sp>
      <p:sp>
        <p:nvSpPr>
          <p:cNvPr id="23" name="Espace réservé du texte 2">
            <a:extLst>
              <a:ext uri="{FF2B5EF4-FFF2-40B4-BE49-F238E27FC236}">
                <a16:creationId xmlns:a16="http://schemas.microsoft.com/office/drawing/2014/main" id="{ABF1BB56-40A9-4776-B28F-078DEA6EB7AC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3048000" y="3186342"/>
            <a:ext cx="6096000" cy="46760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800" b="1" i="0">
                <a:solidFill>
                  <a:schemeClr val="bg1"/>
                </a:solidFill>
                <a:latin typeface="Arial Black" panose="020B0A04020102020204" pitchFamily="34" charset="0"/>
                <a:cs typeface="Gotham Black" pitchFamily="50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TITLE</a:t>
            </a:r>
          </a:p>
        </p:txBody>
      </p:sp>
      <p:sp>
        <p:nvSpPr>
          <p:cNvPr id="24" name="Titre 1">
            <a:extLst>
              <a:ext uri="{FF2B5EF4-FFF2-40B4-BE49-F238E27FC236}">
                <a16:creationId xmlns:a16="http://schemas.microsoft.com/office/drawing/2014/main" id="{5D9E57DB-B9C9-4B1B-9E6A-5563121290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23239" y="2273375"/>
            <a:ext cx="1398495" cy="596583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>
              <a:defRPr sz="9600" b="1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2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6721C74-DB2E-487A-9B0E-ED7729D75747}"/>
              </a:ext>
            </a:extLst>
          </p:cNvPr>
          <p:cNvGrpSpPr/>
          <p:nvPr userDrawn="1"/>
        </p:nvGrpSpPr>
        <p:grpSpPr>
          <a:xfrm>
            <a:off x="10115002" y="5387663"/>
            <a:ext cx="1917339" cy="1371114"/>
            <a:chOff x="10115002" y="5387663"/>
            <a:chExt cx="1917339" cy="1371114"/>
          </a:xfrm>
        </p:grpSpPr>
        <p:pic>
          <p:nvPicPr>
            <p:cNvPr id="18" name="Image 19">
              <a:extLst>
                <a:ext uri="{FF2B5EF4-FFF2-40B4-BE49-F238E27FC236}">
                  <a16:creationId xmlns:a16="http://schemas.microsoft.com/office/drawing/2014/main" id="{930EB323-A8A4-4664-8F86-42E1B53D710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297059" y="5387663"/>
              <a:ext cx="1553223" cy="1140281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8494BBF-FAE7-41B0-9F39-4D6238E8BDF4}"/>
                </a:ext>
              </a:extLst>
            </p:cNvPr>
            <p:cNvSpPr txBox="1"/>
            <p:nvPr userDrawn="1"/>
          </p:nvSpPr>
          <p:spPr>
            <a:xfrm>
              <a:off x="10115002" y="6297112"/>
              <a:ext cx="191733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Global Business Services</a:t>
              </a:r>
            </a:p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India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847548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 19" descr="Une image contenant eau, extérieur, ciel, bateau&#10;&#10;Description générée automatiquement">
            <a:extLst>
              <a:ext uri="{FF2B5EF4-FFF2-40B4-BE49-F238E27FC236}">
                <a16:creationId xmlns:a16="http://schemas.microsoft.com/office/drawing/2014/main" id="{4AFCED46-2955-4DC5-8FB5-0FD5FF23D91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12175" y="0"/>
            <a:ext cx="4118482" cy="6858000"/>
          </a:xfrm>
          <a:prstGeom prst="rect">
            <a:avLst/>
          </a:prstGeom>
        </p:spPr>
      </p:pic>
      <p:pic>
        <p:nvPicPr>
          <p:cNvPr id="21" name="Image 20" descr="Une image contenant texte, intérieur, plancher, bibliothèque&#10;&#10;Description générée automatiquement">
            <a:extLst>
              <a:ext uri="{FF2B5EF4-FFF2-40B4-BE49-F238E27FC236}">
                <a16:creationId xmlns:a16="http://schemas.microsoft.com/office/drawing/2014/main" id="{B2D3E067-B4B5-4C04-B85B-D32CBE581B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83292" y="0"/>
            <a:ext cx="4050348" cy="6858000"/>
          </a:xfrm>
          <a:prstGeom prst="rect">
            <a:avLst/>
          </a:prstGeom>
        </p:spPr>
      </p:pic>
      <p:pic>
        <p:nvPicPr>
          <p:cNvPr id="22" name="Image 21" descr="Une image contenant extérieur, transport&#10;&#10;Description générée automatiquement">
            <a:extLst>
              <a:ext uri="{FF2B5EF4-FFF2-40B4-BE49-F238E27FC236}">
                <a16:creationId xmlns:a16="http://schemas.microsoft.com/office/drawing/2014/main" id="{BC199120-7F69-4920-A686-FEF593AC08F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091693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342C3ED-3F7B-4E6A-8358-A8851CE852B2}"/>
              </a:ext>
            </a:extLst>
          </p:cNvPr>
          <p:cNvSpPr/>
          <p:nvPr userDrawn="1"/>
        </p:nvSpPr>
        <p:spPr>
          <a:xfrm>
            <a:off x="1" y="-8855"/>
            <a:ext cx="12230656" cy="6858000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8" name="Espace réservé du texte 2">
            <a:extLst>
              <a:ext uri="{FF2B5EF4-FFF2-40B4-BE49-F238E27FC236}">
                <a16:creationId xmlns:a16="http://schemas.microsoft.com/office/drawing/2014/main" id="{90651AD2-E9F0-44F8-B4C3-41407936377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047998" y="3653949"/>
            <a:ext cx="6095999" cy="116189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800" i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SUB-TITLE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C8A2452-BF60-4AE5-84AA-B5E45850C3F0}"/>
              </a:ext>
            </a:extLst>
          </p:cNvPr>
          <p:cNvSpPr/>
          <p:nvPr userDrawn="1"/>
        </p:nvSpPr>
        <p:spPr>
          <a:xfrm>
            <a:off x="5807948" y="2819416"/>
            <a:ext cx="576097" cy="150001"/>
          </a:xfrm>
          <a:prstGeom prst="rect">
            <a:avLst/>
          </a:prstGeom>
          <a:solidFill>
            <a:srgbClr val="FF2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798"/>
          </a:p>
        </p:txBody>
      </p:sp>
      <p:sp>
        <p:nvSpPr>
          <p:cNvPr id="10" name="Espace réservé du texte 2">
            <a:extLst>
              <a:ext uri="{FF2B5EF4-FFF2-40B4-BE49-F238E27FC236}">
                <a16:creationId xmlns:a16="http://schemas.microsoft.com/office/drawing/2014/main" id="{972B90E2-2930-4161-B6FC-548AB0D2F244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3048000" y="3186342"/>
            <a:ext cx="6096000" cy="46760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800" b="1" i="0">
                <a:solidFill>
                  <a:schemeClr val="bg1"/>
                </a:solidFill>
                <a:latin typeface="Arial Black" panose="020B0A04020102020204" pitchFamily="34" charset="0"/>
                <a:cs typeface="Gotham Black" pitchFamily="50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TITLE</a:t>
            </a:r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B730568C-684A-4A3E-A74E-CFDC8A89FC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23239" y="2273375"/>
            <a:ext cx="1398495" cy="596583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>
              <a:defRPr sz="9600" b="1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3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9AC3F86-B02E-4281-8B03-781DD17A6EBB}"/>
              </a:ext>
            </a:extLst>
          </p:cNvPr>
          <p:cNvGrpSpPr/>
          <p:nvPr userDrawn="1"/>
        </p:nvGrpSpPr>
        <p:grpSpPr>
          <a:xfrm>
            <a:off x="10115002" y="5387663"/>
            <a:ext cx="1917339" cy="1371114"/>
            <a:chOff x="10115002" y="5387663"/>
            <a:chExt cx="1917339" cy="1371114"/>
          </a:xfrm>
        </p:grpSpPr>
        <p:pic>
          <p:nvPicPr>
            <p:cNvPr id="17" name="Image 19">
              <a:extLst>
                <a:ext uri="{FF2B5EF4-FFF2-40B4-BE49-F238E27FC236}">
                  <a16:creationId xmlns:a16="http://schemas.microsoft.com/office/drawing/2014/main" id="{7B8B8575-CC77-4945-A48B-68258670F71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297059" y="5387663"/>
              <a:ext cx="1553223" cy="1140281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85F84FD-CE90-436E-A231-87BF265CE09C}"/>
                </a:ext>
              </a:extLst>
            </p:cNvPr>
            <p:cNvSpPr txBox="1"/>
            <p:nvPr userDrawn="1"/>
          </p:nvSpPr>
          <p:spPr>
            <a:xfrm>
              <a:off x="10115002" y="6297112"/>
              <a:ext cx="191733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Global Business Services</a:t>
              </a:r>
            </a:p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India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089208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Image 23" descr="Une image contenant texte, personne, homme&#10;&#10;Description générée automatiquement">
            <a:extLst>
              <a:ext uri="{FF2B5EF4-FFF2-40B4-BE49-F238E27FC236}">
                <a16:creationId xmlns:a16="http://schemas.microsoft.com/office/drawing/2014/main" id="{DECFD194-188A-491A-8C64-BA74A897EFC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84747" y="0"/>
            <a:ext cx="4114136" cy="6858000"/>
          </a:xfrm>
          <a:prstGeom prst="rect">
            <a:avLst/>
          </a:prstGeom>
        </p:spPr>
      </p:pic>
      <p:pic>
        <p:nvPicPr>
          <p:cNvPr id="25" name="Image 24" descr="Une image contenant texte, vert, navire, embarcation&#10;&#10;Description générée automatiquement">
            <a:extLst>
              <a:ext uri="{FF2B5EF4-FFF2-40B4-BE49-F238E27FC236}">
                <a16:creationId xmlns:a16="http://schemas.microsoft.com/office/drawing/2014/main" id="{7A01229D-C919-4C75-8CF5-B469B38A0B7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21" y="0"/>
            <a:ext cx="4097016" cy="6858000"/>
          </a:xfrm>
          <a:prstGeom prst="rect">
            <a:avLst/>
          </a:prstGeom>
        </p:spPr>
      </p:pic>
      <p:pic>
        <p:nvPicPr>
          <p:cNvPr id="26" name="Image 25" descr="Une image contenant texte, personne, extérieur, debout&#10;&#10;Description générée automatiquement">
            <a:extLst>
              <a:ext uri="{FF2B5EF4-FFF2-40B4-BE49-F238E27FC236}">
                <a16:creationId xmlns:a16="http://schemas.microsoft.com/office/drawing/2014/main" id="{D26401FF-A4B3-4774-B4FF-822B1CA7B3D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98883" y="0"/>
            <a:ext cx="4031774" cy="6858000"/>
          </a:xfrm>
          <a:prstGeom prst="rect">
            <a:avLst/>
          </a:prstGeom>
        </p:spPr>
      </p:pic>
      <p:pic>
        <p:nvPicPr>
          <p:cNvPr id="27" name="Image 26" descr="Une image contenant personne, extérieur, joueur&#10;&#10;Description générée automatiquement">
            <a:extLst>
              <a:ext uri="{FF2B5EF4-FFF2-40B4-BE49-F238E27FC236}">
                <a16:creationId xmlns:a16="http://schemas.microsoft.com/office/drawing/2014/main" id="{88F3F4A4-5D8D-4732-B475-2E911B3A957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35"/>
          <a:stretch/>
        </p:blipFill>
        <p:spPr>
          <a:xfrm>
            <a:off x="8181762" y="1"/>
            <a:ext cx="4048893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342C3ED-3F7B-4E6A-8358-A8851CE852B2}"/>
              </a:ext>
            </a:extLst>
          </p:cNvPr>
          <p:cNvSpPr/>
          <p:nvPr userDrawn="1"/>
        </p:nvSpPr>
        <p:spPr>
          <a:xfrm>
            <a:off x="0" y="-8855"/>
            <a:ext cx="12230656" cy="6858000"/>
          </a:xfrm>
          <a:prstGeom prst="rect">
            <a:avLst/>
          </a:prstGeom>
          <a:solidFill>
            <a:srgbClr val="000000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8" name="Espace réservé du texte 2">
            <a:extLst>
              <a:ext uri="{FF2B5EF4-FFF2-40B4-BE49-F238E27FC236}">
                <a16:creationId xmlns:a16="http://schemas.microsoft.com/office/drawing/2014/main" id="{90651AD2-E9F0-44F8-B4C3-41407936377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047998" y="3653949"/>
            <a:ext cx="6095999" cy="116189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800" i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SUB-TITLE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C8A2452-BF60-4AE5-84AA-B5E45850C3F0}"/>
              </a:ext>
            </a:extLst>
          </p:cNvPr>
          <p:cNvSpPr/>
          <p:nvPr userDrawn="1"/>
        </p:nvSpPr>
        <p:spPr>
          <a:xfrm>
            <a:off x="5807948" y="2819416"/>
            <a:ext cx="576097" cy="150001"/>
          </a:xfrm>
          <a:prstGeom prst="rect">
            <a:avLst/>
          </a:prstGeom>
          <a:solidFill>
            <a:srgbClr val="FF2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798"/>
          </a:p>
        </p:txBody>
      </p:sp>
      <p:sp>
        <p:nvSpPr>
          <p:cNvPr id="10" name="Espace réservé du texte 2">
            <a:extLst>
              <a:ext uri="{FF2B5EF4-FFF2-40B4-BE49-F238E27FC236}">
                <a16:creationId xmlns:a16="http://schemas.microsoft.com/office/drawing/2014/main" id="{972B90E2-2930-4161-B6FC-548AB0D2F244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3048000" y="3186342"/>
            <a:ext cx="6096000" cy="46760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800" b="1" i="0">
                <a:solidFill>
                  <a:schemeClr val="bg1"/>
                </a:solidFill>
                <a:latin typeface="Arial Black" panose="020B0A04020102020204" pitchFamily="34" charset="0"/>
                <a:cs typeface="Gotham Black" pitchFamily="50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TITLE</a:t>
            </a:r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B730568C-684A-4A3E-A74E-CFDC8A89FC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23239" y="2273375"/>
            <a:ext cx="1398495" cy="596583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>
              <a:defRPr sz="9600" b="1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4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CC4E55C-DD3E-4530-B834-FAD9984C1A4B}"/>
              </a:ext>
            </a:extLst>
          </p:cNvPr>
          <p:cNvGrpSpPr/>
          <p:nvPr userDrawn="1"/>
        </p:nvGrpSpPr>
        <p:grpSpPr>
          <a:xfrm>
            <a:off x="10115002" y="5387663"/>
            <a:ext cx="1917339" cy="1371114"/>
            <a:chOff x="10115002" y="5387663"/>
            <a:chExt cx="1917339" cy="1371114"/>
          </a:xfrm>
        </p:grpSpPr>
        <p:pic>
          <p:nvPicPr>
            <p:cNvPr id="15" name="Image 19">
              <a:extLst>
                <a:ext uri="{FF2B5EF4-FFF2-40B4-BE49-F238E27FC236}">
                  <a16:creationId xmlns:a16="http://schemas.microsoft.com/office/drawing/2014/main" id="{464DE22C-68BE-490C-94ED-915BB60BD20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297059" y="5387663"/>
              <a:ext cx="1553223" cy="1140281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AB35734-72F3-4569-888D-41B60B3FF339}"/>
                </a:ext>
              </a:extLst>
            </p:cNvPr>
            <p:cNvSpPr txBox="1"/>
            <p:nvPr userDrawn="1"/>
          </p:nvSpPr>
          <p:spPr>
            <a:xfrm>
              <a:off x="10115002" y="6297112"/>
              <a:ext cx="191733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Global Business Services</a:t>
              </a:r>
            </a:p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India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3774328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OUVER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E8C15DB0-E22A-41D1-BBBA-BF4296AB3B0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75731" y="5898983"/>
            <a:ext cx="500557" cy="86287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A110F86-774B-408D-AE90-415E1784ACCD}"/>
              </a:ext>
            </a:extLst>
          </p:cNvPr>
          <p:cNvSpPr txBox="1"/>
          <p:nvPr userDrawn="1"/>
        </p:nvSpPr>
        <p:spPr>
          <a:xfrm>
            <a:off x="10420303" y="6468246"/>
            <a:ext cx="1486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/>
              <a:t>Global Business Services</a:t>
            </a:r>
          </a:p>
          <a:p>
            <a:pPr algn="ctr"/>
            <a:r>
              <a:rPr lang="en-US" sz="900" dirty="0"/>
              <a:t>India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14A807C-D6C7-43C8-ADA2-26163FE62C63}"/>
              </a:ext>
            </a:extLst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0403" y="5979231"/>
            <a:ext cx="3081265" cy="436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Image 10">
            <a:extLst>
              <a:ext uri="{FF2B5EF4-FFF2-40B4-BE49-F238E27FC236}">
                <a16:creationId xmlns:a16="http://schemas.microsoft.com/office/drawing/2014/main" id="{A5115F17-9D18-4DEC-BA10-E8FBCF0780C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99496" y="5948283"/>
            <a:ext cx="1787679" cy="519963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7569EF3-7BB5-4DDD-AD8F-54F0FB0C6C39}"/>
              </a:ext>
            </a:extLst>
          </p:cNvPr>
          <p:cNvSpPr/>
          <p:nvPr userDrawn="1"/>
        </p:nvSpPr>
        <p:spPr>
          <a:xfrm>
            <a:off x="5370403" y="5708507"/>
            <a:ext cx="6814835" cy="191822"/>
          </a:xfrm>
          <a:prstGeom prst="rect">
            <a:avLst/>
          </a:prstGeom>
          <a:solidFill>
            <a:srgbClr val="FF2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80650" indent="-380650" algn="ctr">
              <a:buFont typeface="Arial" charset="0"/>
              <a:buChar char="•"/>
            </a:pPr>
            <a:endParaRPr lang="fr-FR" sz="1798"/>
          </a:p>
        </p:txBody>
      </p:sp>
      <p:pic>
        <p:nvPicPr>
          <p:cNvPr id="8" name="Picture 7" descr="A picture containing water, outdoor, ship, watercraft&#10;&#10;Description automatically generated">
            <a:extLst>
              <a:ext uri="{FF2B5EF4-FFF2-40B4-BE49-F238E27FC236}">
                <a16:creationId xmlns:a16="http://schemas.microsoft.com/office/drawing/2014/main" id="{99B6F2EF-F674-4540-AB24-55C91BD67E6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0" y="-6531"/>
            <a:ext cx="12192000" cy="5715038"/>
          </a:xfrm>
          <a:prstGeom prst="rect">
            <a:avLst/>
          </a:prstGeom>
        </p:spPr>
      </p:pic>
      <p:sp>
        <p:nvSpPr>
          <p:cNvPr id="19" name="Subtitle 2">
            <a:extLst>
              <a:ext uri="{FF2B5EF4-FFF2-40B4-BE49-F238E27FC236}">
                <a16:creationId xmlns:a16="http://schemas.microsoft.com/office/drawing/2014/main" id="{99E1E65A-866D-4DCD-B9A8-3B51C42CC20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231647" y="5002349"/>
            <a:ext cx="5461688" cy="673651"/>
          </a:xfrm>
        </p:spPr>
        <p:txBody>
          <a:bodyPr>
            <a:normAutofit/>
          </a:bodyPr>
          <a:lstStyle>
            <a:lvl1pPr marL="0" indent="0" algn="l">
              <a:lnSpc>
                <a:spcPct val="80000"/>
              </a:lnSpc>
              <a:buNone/>
              <a:defRPr sz="34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6780" indent="0" algn="ctr">
              <a:buNone/>
              <a:defRPr sz="1998"/>
            </a:lvl2pPr>
            <a:lvl3pPr marL="913561" indent="0" algn="ctr">
              <a:buNone/>
              <a:defRPr sz="1798"/>
            </a:lvl3pPr>
            <a:lvl4pPr marL="1370341" indent="0" algn="ctr">
              <a:buNone/>
              <a:defRPr sz="1599"/>
            </a:lvl4pPr>
            <a:lvl5pPr marL="1827122" indent="0" algn="ctr">
              <a:buNone/>
              <a:defRPr sz="1599"/>
            </a:lvl5pPr>
            <a:lvl6pPr marL="2283901" indent="0" algn="ctr">
              <a:buNone/>
              <a:defRPr sz="1599"/>
            </a:lvl6pPr>
            <a:lvl7pPr marL="2740684" indent="0" algn="ctr">
              <a:buNone/>
              <a:defRPr sz="1599"/>
            </a:lvl7pPr>
            <a:lvl8pPr marL="3197464" indent="0" algn="ctr">
              <a:buNone/>
              <a:defRPr sz="1599"/>
            </a:lvl8pPr>
            <a:lvl9pPr marL="3654245" indent="0" algn="ctr">
              <a:buNone/>
              <a:defRPr sz="1599"/>
            </a:lvl9pPr>
          </a:lstStyle>
          <a:p>
            <a:r>
              <a:rPr lang="fr-FR" dirty="0"/>
              <a:t>THANK YOU SLIDE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029469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UVER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5762F9A8-68DD-40A0-A2A0-94478A82642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0189" y="5333445"/>
            <a:ext cx="771777" cy="1341267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5377165" y="5141623"/>
            <a:ext cx="6814835" cy="191822"/>
          </a:xfrm>
          <a:prstGeom prst="rect">
            <a:avLst/>
          </a:prstGeom>
          <a:solidFill>
            <a:srgbClr val="FF2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798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9C988EA-6471-4FE8-92CC-2AFBCC0AF35A}"/>
              </a:ext>
            </a:extLst>
          </p:cNvPr>
          <p:cNvSpPr txBox="1"/>
          <p:nvPr userDrawn="1"/>
        </p:nvSpPr>
        <p:spPr>
          <a:xfrm>
            <a:off x="10165944" y="6240355"/>
            <a:ext cx="19311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Global Business Services</a:t>
            </a:r>
          </a:p>
          <a:p>
            <a:pPr algn="ctr"/>
            <a:r>
              <a:rPr lang="en-US" sz="1200" dirty="0"/>
              <a:t>India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CBFE31B-BDC0-442D-9545-CFDA01C89CB7}"/>
              </a:ext>
            </a:extLst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7165" y="5595345"/>
            <a:ext cx="3492515" cy="570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9B94A03A-CC49-484D-9813-0C5F427304F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5141622"/>
          </a:xfrm>
          <a:prstGeom prst="rect">
            <a:avLst/>
          </a:prstGeom>
        </p:spPr>
      </p:pic>
      <p:pic>
        <p:nvPicPr>
          <p:cNvPr id="10" name="Image 17">
            <a:extLst>
              <a:ext uri="{FF2B5EF4-FFF2-40B4-BE49-F238E27FC236}">
                <a16:creationId xmlns:a16="http://schemas.microsoft.com/office/drawing/2014/main" id="{AF84C6FF-DE80-4828-BEA2-0933BB02935E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24827" y="5471964"/>
            <a:ext cx="2507066" cy="72920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279880" y="3061641"/>
            <a:ext cx="5448505" cy="1485845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400" b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fr-FR" dirty="0"/>
              <a:t>TYPE YOUR TITLE HERE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279875" y="4467973"/>
            <a:ext cx="5461688" cy="673651"/>
          </a:xfrm>
        </p:spPr>
        <p:txBody>
          <a:bodyPr>
            <a:normAutofit/>
          </a:bodyPr>
          <a:lstStyle>
            <a:lvl1pPr marL="0" indent="0" algn="l">
              <a:lnSpc>
                <a:spcPct val="80000"/>
              </a:lnSpc>
              <a:buNone/>
              <a:defRPr sz="20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6780" indent="0" algn="ctr">
              <a:buNone/>
              <a:defRPr sz="1998"/>
            </a:lvl2pPr>
            <a:lvl3pPr marL="913561" indent="0" algn="ctr">
              <a:buNone/>
              <a:defRPr sz="1798"/>
            </a:lvl3pPr>
            <a:lvl4pPr marL="1370341" indent="0" algn="ctr">
              <a:buNone/>
              <a:defRPr sz="1599"/>
            </a:lvl4pPr>
            <a:lvl5pPr marL="1827122" indent="0" algn="ctr">
              <a:buNone/>
              <a:defRPr sz="1599"/>
            </a:lvl5pPr>
            <a:lvl6pPr marL="2283901" indent="0" algn="ctr">
              <a:buNone/>
              <a:defRPr sz="1599"/>
            </a:lvl6pPr>
            <a:lvl7pPr marL="2740684" indent="0" algn="ctr">
              <a:buNone/>
              <a:defRPr sz="1599"/>
            </a:lvl7pPr>
            <a:lvl8pPr marL="3197464" indent="0" algn="ctr">
              <a:buNone/>
              <a:defRPr sz="1599"/>
            </a:lvl8pPr>
            <a:lvl9pPr marL="3654245" indent="0" algn="ctr">
              <a:buNone/>
              <a:defRPr sz="1599"/>
            </a:lvl9pPr>
          </a:lstStyle>
          <a:p>
            <a:r>
              <a:rPr lang="fr-FR" dirty="0"/>
              <a:t>Type </a:t>
            </a:r>
            <a:r>
              <a:rPr lang="fr-FR" dirty="0" err="1"/>
              <a:t>your</a:t>
            </a:r>
            <a:r>
              <a:rPr lang="fr-FR" dirty="0"/>
              <a:t> </a:t>
            </a:r>
            <a:r>
              <a:rPr lang="fr-FR" dirty="0" err="1"/>
              <a:t>sub-title</a:t>
            </a:r>
            <a:r>
              <a:rPr lang="fr-FR" dirty="0"/>
              <a:t> </a:t>
            </a:r>
            <a:r>
              <a:rPr lang="fr-FR" dirty="0" err="1"/>
              <a:t>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830931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re et contenu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Text&#10;&#10;Description automatically generated">
            <a:extLst>
              <a:ext uri="{FF2B5EF4-FFF2-40B4-BE49-F238E27FC236}">
                <a16:creationId xmlns:a16="http://schemas.microsoft.com/office/drawing/2014/main" id="{A60614D0-0C1D-46BE-A5ED-AD9FDEAB460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75731" y="5898983"/>
            <a:ext cx="500557" cy="86287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9019" y="365128"/>
            <a:ext cx="11517165" cy="889580"/>
          </a:xfrm>
        </p:spPr>
        <p:txBody>
          <a:bodyPr anchor="t">
            <a:normAutofit/>
          </a:bodyPr>
          <a:lstStyle>
            <a:lvl1pPr marL="0" indent="0" algn="l">
              <a:buFont typeface="Arial" charset="0"/>
              <a:buNone/>
              <a:defRPr sz="3000" b="1" i="0">
                <a:solidFill>
                  <a:srgbClr val="051039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9018" y="1378298"/>
            <a:ext cx="11517165" cy="4087767"/>
          </a:xfrm>
        </p:spPr>
        <p:txBody>
          <a:bodyPr anchor="t">
            <a:normAutofit/>
          </a:bodyPr>
          <a:lstStyle>
            <a:lvl1pPr marL="0" indent="0" algn="l">
              <a:lnSpc>
                <a:spcPts val="1652"/>
              </a:lnSpc>
              <a:buFont typeface="Arial" charset="0"/>
              <a:buNone/>
              <a:defRPr sz="1400">
                <a:solidFill>
                  <a:srgbClr val="051039"/>
                </a:solidFill>
                <a:latin typeface="Arial" charset="0"/>
                <a:ea typeface="Arial" charset="0"/>
                <a:cs typeface="Arial" charset="0"/>
              </a:defRPr>
            </a:lvl1pPr>
            <a:lvl2pPr marL="456780" indent="0" algn="l">
              <a:lnSpc>
                <a:spcPts val="1652"/>
              </a:lnSpc>
              <a:buFont typeface="Arial" charset="0"/>
              <a:buNone/>
              <a:defRPr sz="1400">
                <a:solidFill>
                  <a:srgbClr val="051039"/>
                </a:solidFill>
                <a:latin typeface="Arial" charset="0"/>
                <a:ea typeface="Arial" charset="0"/>
                <a:cs typeface="Arial" charset="0"/>
              </a:defRPr>
            </a:lvl2pPr>
            <a:lvl3pPr marL="913561" indent="0" algn="l">
              <a:lnSpc>
                <a:spcPts val="1652"/>
              </a:lnSpc>
              <a:buFont typeface="Arial" charset="0"/>
              <a:buNone/>
              <a:defRPr sz="1400">
                <a:solidFill>
                  <a:srgbClr val="051039"/>
                </a:solidFill>
                <a:latin typeface="Arial" charset="0"/>
                <a:ea typeface="Arial" charset="0"/>
                <a:cs typeface="Arial" charset="0"/>
              </a:defRPr>
            </a:lvl3pPr>
            <a:lvl4pPr marL="1370341" indent="0" algn="l">
              <a:lnSpc>
                <a:spcPts val="1652"/>
              </a:lnSpc>
              <a:buFont typeface="Arial" charset="0"/>
              <a:buNone/>
              <a:defRPr sz="1400">
                <a:solidFill>
                  <a:srgbClr val="051039"/>
                </a:solidFill>
                <a:latin typeface="Arial" charset="0"/>
                <a:ea typeface="Arial" charset="0"/>
                <a:cs typeface="Arial" charset="0"/>
              </a:defRPr>
            </a:lvl4pPr>
            <a:lvl5pPr marL="1827122" indent="0" algn="l">
              <a:lnSpc>
                <a:spcPts val="1652"/>
              </a:lnSpc>
              <a:buFont typeface="Arial" charset="0"/>
              <a:buNone/>
              <a:defRPr sz="1400">
                <a:solidFill>
                  <a:srgbClr val="051039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5370403" y="5708507"/>
            <a:ext cx="6814835" cy="191822"/>
          </a:xfrm>
          <a:prstGeom prst="rect">
            <a:avLst/>
          </a:prstGeom>
          <a:solidFill>
            <a:srgbClr val="FF2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80650" indent="-380650" algn="ctr">
              <a:buFont typeface="Arial" charset="0"/>
              <a:buChar char="•"/>
            </a:pPr>
            <a:endParaRPr lang="fr-FR" sz="1798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A674A72-DEE1-4568-B0C9-9DE4B2735A65}"/>
              </a:ext>
            </a:extLst>
          </p:cNvPr>
          <p:cNvSpPr txBox="1"/>
          <p:nvPr userDrawn="1"/>
        </p:nvSpPr>
        <p:spPr>
          <a:xfrm>
            <a:off x="10420303" y="6468246"/>
            <a:ext cx="1486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/>
              <a:t>Global Business Services</a:t>
            </a:r>
          </a:p>
          <a:p>
            <a:pPr algn="ctr"/>
            <a:r>
              <a:rPr lang="en-US" sz="900" dirty="0"/>
              <a:t>India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2A71180-42B1-4E82-B918-03A37237C794}"/>
              </a:ext>
            </a:extLst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0403" y="5979231"/>
            <a:ext cx="3081265" cy="436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 10">
            <a:extLst>
              <a:ext uri="{FF2B5EF4-FFF2-40B4-BE49-F238E27FC236}">
                <a16:creationId xmlns:a16="http://schemas.microsoft.com/office/drawing/2014/main" id="{BD760649-BEC5-457D-91F8-D90444687E5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99496" y="5948283"/>
            <a:ext cx="1787679" cy="519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7077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1FAF1-08D8-4B22-AE20-EE29275A0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854AB8-D43D-4F22-8D8B-38985AC73A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607C93-00BB-41D0-B265-41528299A3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05F54-95BE-4923-B00B-113C7F87741E}" type="datetime1">
              <a:rPr lang="fr-FR" smtClean="0"/>
              <a:t>15/03/2022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395997-BC11-40FF-80B4-7C23BC4FF1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TITLE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C6D952-871A-4142-9F62-415393889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67A27-40BF-9241-A9D2-7AC651723CC2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62589308"/>
      </p:ext>
    </p:extLst>
  </p:cSld>
  <p:clrMapOvr>
    <a:masterClrMapping/>
  </p:clrMapOvr>
  <p:hf hdr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re et contenu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5370403" y="5708507"/>
            <a:ext cx="6814835" cy="191822"/>
          </a:xfrm>
          <a:prstGeom prst="rect">
            <a:avLst/>
          </a:prstGeom>
          <a:solidFill>
            <a:srgbClr val="FF2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80650" indent="-380650" algn="ctr">
              <a:buFont typeface="Arial" charset="0"/>
              <a:buChar char="•"/>
            </a:pPr>
            <a:endParaRPr lang="fr-FR" sz="1798"/>
          </a:p>
        </p:txBody>
      </p:sp>
      <p:pic>
        <p:nvPicPr>
          <p:cNvPr id="12" name="Picture 11" descr="Text&#10;&#10;Description automatically generated">
            <a:extLst>
              <a:ext uri="{FF2B5EF4-FFF2-40B4-BE49-F238E27FC236}">
                <a16:creationId xmlns:a16="http://schemas.microsoft.com/office/drawing/2014/main" id="{52C14FF8-3D78-4F1C-A328-8C9145325D4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75731" y="5898983"/>
            <a:ext cx="500557" cy="8628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C0648CA-0FF1-46FB-8DE0-CE8DF008024C}"/>
              </a:ext>
            </a:extLst>
          </p:cNvPr>
          <p:cNvSpPr txBox="1"/>
          <p:nvPr userDrawn="1"/>
        </p:nvSpPr>
        <p:spPr>
          <a:xfrm>
            <a:off x="10420303" y="6468246"/>
            <a:ext cx="1486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/>
              <a:t>Global Business Services</a:t>
            </a:r>
          </a:p>
          <a:p>
            <a:pPr algn="ctr"/>
            <a:r>
              <a:rPr lang="en-US" sz="900" dirty="0"/>
              <a:t>India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C4D8CF8-78F1-4919-929A-45A3770D7D8A}"/>
              </a:ext>
            </a:extLst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0403" y="5979231"/>
            <a:ext cx="3081265" cy="436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 10">
            <a:extLst>
              <a:ext uri="{FF2B5EF4-FFF2-40B4-BE49-F238E27FC236}">
                <a16:creationId xmlns:a16="http://schemas.microsoft.com/office/drawing/2014/main" id="{16AFF1A0-429B-4FF3-939F-D22EC0F1B29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99496" y="5948283"/>
            <a:ext cx="1787679" cy="51996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C3C6D72-3D59-43BE-AE37-BF59D6499066}"/>
              </a:ext>
            </a:extLst>
          </p:cNvPr>
          <p:cNvSpPr/>
          <p:nvPr userDrawn="1"/>
        </p:nvSpPr>
        <p:spPr>
          <a:xfrm>
            <a:off x="971551" y="6482993"/>
            <a:ext cx="9374526" cy="27148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fr-F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ctr"/>
            <a:r>
              <a:rPr lang="en-US" sz="1100" dirty="0"/>
              <a:t>GBS/MUM/FOR/PCR/001</a:t>
            </a:r>
            <a:r>
              <a:rPr lang="en-US" sz="1100" dirty="0">
                <a:latin typeface="+mn-lt"/>
              </a:rPr>
              <a:t>                                              INTERNAL</a:t>
            </a:r>
            <a:r>
              <a:rPr lang="en-US" sz="1100" baseline="0" dirty="0">
                <a:latin typeface="+mn-lt"/>
              </a:rPr>
              <a:t>                                                                                                 </a:t>
            </a:r>
            <a:r>
              <a:rPr lang="en-US" sz="1100" dirty="0">
                <a:latin typeface="+mn-lt"/>
              </a:rPr>
              <a:t>                       V1.0       </a:t>
            </a:r>
          </a:p>
        </p:txBody>
      </p:sp>
    </p:spTree>
    <p:extLst>
      <p:ext uri="{BB962C8B-B14F-4D97-AF65-F5344CB8AC3E}">
        <p14:creationId xmlns:p14="http://schemas.microsoft.com/office/powerpoint/2010/main" val="141340544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369BAC2-2231-4A75-AC15-8140C279EDD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Espace réservé du texte 2">
            <a:extLst>
              <a:ext uri="{FF2B5EF4-FFF2-40B4-BE49-F238E27FC236}">
                <a16:creationId xmlns:a16="http://schemas.microsoft.com/office/drawing/2014/main" id="{B92A00C9-83AE-4292-93F5-5C9776FBB4F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047998" y="3653949"/>
            <a:ext cx="6095999" cy="116189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800" i="0">
                <a:solidFill>
                  <a:srgbClr val="051039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SUB-TITLE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ADAAED-8C7B-42FD-8751-AF8E1111E1AE}"/>
              </a:ext>
            </a:extLst>
          </p:cNvPr>
          <p:cNvSpPr/>
          <p:nvPr userDrawn="1"/>
        </p:nvSpPr>
        <p:spPr>
          <a:xfrm>
            <a:off x="5807948" y="2819416"/>
            <a:ext cx="576097" cy="150001"/>
          </a:xfrm>
          <a:prstGeom prst="rect">
            <a:avLst/>
          </a:prstGeom>
          <a:solidFill>
            <a:srgbClr val="FF2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798">
              <a:solidFill>
                <a:srgbClr val="051039"/>
              </a:solidFill>
            </a:endParaRPr>
          </a:p>
        </p:txBody>
      </p:sp>
      <p:sp>
        <p:nvSpPr>
          <p:cNvPr id="13" name="Espace réservé du texte 2">
            <a:extLst>
              <a:ext uri="{FF2B5EF4-FFF2-40B4-BE49-F238E27FC236}">
                <a16:creationId xmlns:a16="http://schemas.microsoft.com/office/drawing/2014/main" id="{0A558710-D6C1-4575-BFA1-53733DC9A7FD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3048000" y="3186342"/>
            <a:ext cx="6096000" cy="46760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800" b="1" i="0">
                <a:solidFill>
                  <a:srgbClr val="051039"/>
                </a:solidFill>
                <a:latin typeface="Arial Black" panose="020B0A04020102020204" pitchFamily="34" charset="0"/>
                <a:cs typeface="Gotham Black" pitchFamily="50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TITLE</a:t>
            </a:r>
          </a:p>
        </p:txBody>
      </p:sp>
      <p:sp>
        <p:nvSpPr>
          <p:cNvPr id="14" name="Titre 1">
            <a:extLst>
              <a:ext uri="{FF2B5EF4-FFF2-40B4-BE49-F238E27FC236}">
                <a16:creationId xmlns:a16="http://schemas.microsoft.com/office/drawing/2014/main" id="{9EB10C1A-CE68-4EA2-A998-6DE9AA2D81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23239" y="2273375"/>
            <a:ext cx="1398495" cy="596583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>
              <a:defRPr sz="9600" b="1">
                <a:solidFill>
                  <a:srgbClr val="051039"/>
                </a:solidFill>
              </a:defRPr>
            </a:lvl1pPr>
          </a:lstStyle>
          <a:p>
            <a:r>
              <a:rPr lang="fr-FR" dirty="0"/>
              <a:t>1</a:t>
            </a: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569AA73C-6D6C-FF42-8B84-FC366CA264D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13708" y="5795670"/>
            <a:ext cx="2182475" cy="63479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D0579BA-58EF-4166-AB82-A706894C779A}"/>
              </a:ext>
            </a:extLst>
          </p:cNvPr>
          <p:cNvSpPr txBox="1"/>
          <p:nvPr userDrawn="1"/>
        </p:nvSpPr>
        <p:spPr>
          <a:xfrm>
            <a:off x="10408576" y="6442502"/>
            <a:ext cx="171810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Global Business Services</a:t>
            </a:r>
          </a:p>
          <a:p>
            <a:pPr algn="ctr"/>
            <a:r>
              <a:rPr lang="en-US" sz="1050" dirty="0"/>
              <a:t>India</a:t>
            </a:r>
          </a:p>
        </p:txBody>
      </p:sp>
    </p:spTree>
    <p:extLst>
      <p:ext uri="{BB962C8B-B14F-4D97-AF65-F5344CB8AC3E}">
        <p14:creationId xmlns:p14="http://schemas.microsoft.com/office/powerpoint/2010/main" val="318314675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OUVER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E8C15DB0-E22A-41D1-BBBA-BF4296AB3B0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75731" y="5898983"/>
            <a:ext cx="500557" cy="86287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A110F86-774B-408D-AE90-415E1784ACCD}"/>
              </a:ext>
            </a:extLst>
          </p:cNvPr>
          <p:cNvSpPr txBox="1"/>
          <p:nvPr userDrawn="1"/>
        </p:nvSpPr>
        <p:spPr>
          <a:xfrm>
            <a:off x="10420303" y="6468246"/>
            <a:ext cx="1486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/>
              <a:t>Global Business Services</a:t>
            </a:r>
          </a:p>
          <a:p>
            <a:pPr algn="ctr"/>
            <a:r>
              <a:rPr lang="en-US" sz="900" dirty="0"/>
              <a:t>India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14A807C-D6C7-43C8-ADA2-26163FE62C63}"/>
              </a:ext>
            </a:extLst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0403" y="5979231"/>
            <a:ext cx="3081265" cy="436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Image 10">
            <a:extLst>
              <a:ext uri="{FF2B5EF4-FFF2-40B4-BE49-F238E27FC236}">
                <a16:creationId xmlns:a16="http://schemas.microsoft.com/office/drawing/2014/main" id="{A5115F17-9D18-4DEC-BA10-E8FBCF0780C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99496" y="5948283"/>
            <a:ext cx="1787679" cy="519963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7569EF3-7BB5-4DDD-AD8F-54F0FB0C6C39}"/>
              </a:ext>
            </a:extLst>
          </p:cNvPr>
          <p:cNvSpPr/>
          <p:nvPr userDrawn="1"/>
        </p:nvSpPr>
        <p:spPr>
          <a:xfrm>
            <a:off x="5370403" y="5708507"/>
            <a:ext cx="6814835" cy="191822"/>
          </a:xfrm>
          <a:prstGeom prst="rect">
            <a:avLst/>
          </a:prstGeom>
          <a:solidFill>
            <a:srgbClr val="FF2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80650" indent="-380650" algn="ctr">
              <a:buFont typeface="Arial" charset="0"/>
              <a:buChar char="•"/>
            </a:pPr>
            <a:endParaRPr lang="fr-FR" sz="1798"/>
          </a:p>
        </p:txBody>
      </p:sp>
      <p:pic>
        <p:nvPicPr>
          <p:cNvPr id="8" name="Picture 7" descr="A picture containing water, outdoor, ship, watercraft&#10;&#10;Description automatically generated">
            <a:extLst>
              <a:ext uri="{FF2B5EF4-FFF2-40B4-BE49-F238E27FC236}">
                <a16:creationId xmlns:a16="http://schemas.microsoft.com/office/drawing/2014/main" id="{99B6F2EF-F674-4540-AB24-55C91BD67E6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0" y="-6531"/>
            <a:ext cx="12192000" cy="5715038"/>
          </a:xfrm>
          <a:prstGeom prst="rect">
            <a:avLst/>
          </a:prstGeom>
        </p:spPr>
      </p:pic>
      <p:sp>
        <p:nvSpPr>
          <p:cNvPr id="19" name="Subtitle 2">
            <a:extLst>
              <a:ext uri="{FF2B5EF4-FFF2-40B4-BE49-F238E27FC236}">
                <a16:creationId xmlns:a16="http://schemas.microsoft.com/office/drawing/2014/main" id="{99E1E65A-866D-4DCD-B9A8-3B51C42CC20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231647" y="5002349"/>
            <a:ext cx="5461688" cy="673651"/>
          </a:xfrm>
        </p:spPr>
        <p:txBody>
          <a:bodyPr>
            <a:normAutofit/>
          </a:bodyPr>
          <a:lstStyle>
            <a:lvl1pPr marL="0" indent="0" algn="l">
              <a:lnSpc>
                <a:spcPct val="80000"/>
              </a:lnSpc>
              <a:buNone/>
              <a:defRPr sz="34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6780" indent="0" algn="ctr">
              <a:buNone/>
              <a:defRPr sz="1998"/>
            </a:lvl2pPr>
            <a:lvl3pPr marL="913561" indent="0" algn="ctr">
              <a:buNone/>
              <a:defRPr sz="1798"/>
            </a:lvl3pPr>
            <a:lvl4pPr marL="1370341" indent="0" algn="ctr">
              <a:buNone/>
              <a:defRPr sz="1599"/>
            </a:lvl4pPr>
            <a:lvl5pPr marL="1827122" indent="0" algn="ctr">
              <a:buNone/>
              <a:defRPr sz="1599"/>
            </a:lvl5pPr>
            <a:lvl6pPr marL="2283901" indent="0" algn="ctr">
              <a:buNone/>
              <a:defRPr sz="1599"/>
            </a:lvl6pPr>
            <a:lvl7pPr marL="2740684" indent="0" algn="ctr">
              <a:buNone/>
              <a:defRPr sz="1599"/>
            </a:lvl7pPr>
            <a:lvl8pPr marL="3197464" indent="0" algn="ctr">
              <a:buNone/>
              <a:defRPr sz="1599"/>
            </a:lvl8pPr>
            <a:lvl9pPr marL="3654245" indent="0" algn="ctr">
              <a:buNone/>
              <a:defRPr sz="1599"/>
            </a:lvl9pPr>
          </a:lstStyle>
          <a:p>
            <a:r>
              <a:rPr lang="fr-FR" dirty="0"/>
              <a:t>THANK YOU SLIDE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47520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97DD365-FAC7-4918-8062-2DB1FF82A0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05F54-95BE-4923-B00B-113C7F87741E}" type="datetime1">
              <a:rPr lang="fr-FR" smtClean="0"/>
              <a:t>15/03/2022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F65A2D4-2AC8-47ED-9913-D753B731D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TITLE HERE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F84667-9033-4393-A896-E0A650769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67A27-40BF-9241-A9D2-7AC651723CC2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066311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F01FA0-FA79-4E48-AAF1-06C6342519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BAFA03-F84E-4F3A-9707-A618F58E18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81EEA7-BD74-4BDF-A040-B1D59B4852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05F54-95BE-4923-B00B-113C7F87741E}" type="datetime1">
              <a:rPr lang="fr-FR" smtClean="0"/>
              <a:t>15/03/2022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9F1249-3A4D-4056-B19C-FF4A4A620E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TITLE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8D0C4D-948B-4329-A4E0-BA0015F57A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67A27-40BF-9241-A9D2-7AC651723CC2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11945616"/>
      </p:ext>
    </p:extLst>
  </p:cSld>
  <p:clrMapOvr>
    <a:masterClrMapping/>
  </p:clrMapOvr>
  <p:hf hd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35FA86-5370-46D5-8F1F-FF50EAF8E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A9AF3D-3AB8-4DDF-9015-D35E375553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9A115B-3C22-493A-B82E-119CE2F522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A6AFDE-6E76-434C-A477-C521FA6938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05F54-95BE-4923-B00B-113C7F87741E}" type="datetime1">
              <a:rPr lang="fr-FR" smtClean="0"/>
              <a:t>15/03/2022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FBCFB8-D989-4FFF-90C6-2202F4CD1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TITLE HERE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852423-8F6D-47E3-B6F3-71FD00658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67A27-40BF-9241-A9D2-7AC651723CC2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14302150"/>
      </p:ext>
    </p:extLst>
  </p:cSld>
  <p:clrMapOvr>
    <a:masterClrMapping/>
  </p:clrMapOvr>
  <p:hf hd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2C56D8-F812-48F6-B93C-3BF2BA1BDD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9249CB-D7DB-472D-B757-340C58CC3A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C31D60-5573-4F09-8AB3-75129C22D9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10AA1E6-E3F6-4959-8A68-C88FD3AA420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78ECE97-0B7C-4DE4-9C2D-3A473764915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B574B7C-7E9D-4C65-A696-FC760BE9B2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05F54-95BE-4923-B00B-113C7F87741E}" type="datetime1">
              <a:rPr lang="fr-FR" smtClean="0"/>
              <a:t>15/03/2022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8322410-034C-4BCD-AFB3-58C265E77D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TITLE HERE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0E54F13-59EE-4CC3-A04D-3DC0FBEF1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67A27-40BF-9241-A9D2-7AC651723CC2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07244236"/>
      </p:ext>
    </p:extLst>
  </p:cSld>
  <p:clrMapOvr>
    <a:masterClrMapping/>
  </p:clrMapOvr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81E9F-B9A9-4CCE-9E3D-D52630015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62F0F10-5FED-4145-BEFF-907C916573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05F54-95BE-4923-B00B-113C7F87741E}" type="datetime1">
              <a:rPr lang="fr-FR" smtClean="0"/>
              <a:t>15/03/2022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10A908-A11C-44AA-BD4A-6C26CA2A81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TITLE HERE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B17B6C-26FE-43B2-ABED-AD4D26B50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67A27-40BF-9241-A9D2-7AC651723CC2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96744837"/>
      </p:ext>
    </p:extLst>
  </p:cSld>
  <p:clrMapOvr>
    <a:masterClrMapping/>
  </p:clrMapOvr>
  <p:hf hd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3484616-D64A-4C23-92C1-0169B40FA9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05F54-95BE-4923-B00B-113C7F87741E}" type="datetime1">
              <a:rPr lang="fr-FR" smtClean="0"/>
              <a:t>15/03/2022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877F04-8CBC-4BE6-81ED-A0A80BD47B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TITLE HERE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5E6604-3FE7-424B-AEF9-7ED1E06F49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67A27-40BF-9241-A9D2-7AC651723CC2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96486102"/>
      </p:ext>
    </p:extLst>
  </p:cSld>
  <p:clrMapOvr>
    <a:masterClrMapping/>
  </p:clrMapOvr>
  <p:hf hd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B69BA-062A-49CF-89B5-86B5972CF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BF6217-65CE-4763-8DA2-F552CD9BD2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4B6259-9ABB-45A1-A756-B322DCB1A7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5ABFB4-BC62-49E7-887E-687134B7A1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05F54-95BE-4923-B00B-113C7F87741E}" type="datetime1">
              <a:rPr lang="fr-FR" smtClean="0"/>
              <a:t>15/03/2022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CDAE44-D343-4D32-9B97-A66FBAC530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TITLE HERE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2661D8-B98F-48BB-9D0D-A6D4452595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67A27-40BF-9241-A9D2-7AC651723CC2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51979614"/>
      </p:ext>
    </p:extLst>
  </p:cSld>
  <p:clrMapOvr>
    <a:masterClrMapping/>
  </p:clrMapOvr>
  <p:hf hd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1D0CCC-16B5-4E78-B015-1F66102C1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0C64FA1-1799-411E-9CDE-785A1806000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D61AF9-2415-4A40-96B8-EDA0F01674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A9CC6C-179F-4B85-B575-0B322DEB31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05F54-95BE-4923-B00B-113C7F87741E}" type="datetime1">
              <a:rPr lang="fr-FR" smtClean="0"/>
              <a:t>15/03/2022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E67D4D-8371-49CC-814D-CC5EE4349A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TITLE HERE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2CCED5-0814-4A48-B8A5-F07993441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67A27-40BF-9241-A9D2-7AC651723CC2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00129042"/>
      </p:ext>
    </p:extLst>
  </p:cSld>
  <p:clrMapOvr>
    <a:masterClrMapping/>
  </p:clrMapOvr>
  <p:hf hd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5" Type="http://schemas.openxmlformats.org/officeDocument/2006/relationships/slideLayout" Target="../slideLayouts/slideLayout22.xml"/><Relationship Id="rId4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2FB22B0-5BA6-4935-8772-9289633C8E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2E81DD-4CE9-44B2-AF63-101CA025F5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22073F-C072-47B4-8C84-1621042F4E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905F54-95BE-4923-B00B-113C7F87741E}" type="datetime1">
              <a:rPr lang="fr-FR" smtClean="0"/>
              <a:t>15/03/2022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FA7F81-41DF-41ED-B123-96AD581DF0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YOUR TITLE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9DA1E1-EDEA-4996-97A9-713AFB7BA5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467A27-40BF-9241-A9D2-7AC651723CC2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978266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10" r:id="rId12"/>
    <p:sldLayoutId id="2147483706" r:id="rId13"/>
    <p:sldLayoutId id="2147483707" r:id="rId14"/>
    <p:sldLayoutId id="2147483708" r:id="rId15"/>
    <p:sldLayoutId id="2147483709" r:id="rId16"/>
    <p:sldLayoutId id="2147483734" r:id="rId17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905F54-95BE-4923-B00B-113C7F87741E}" type="datetime1">
              <a:rPr lang="fr-FR" smtClean="0"/>
              <a:t>15/03/2022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YOUR TITLE HERE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467A27-40BF-9241-A9D2-7AC651723CC2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912762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8" r:id="rId1"/>
    <p:sldLayoutId id="2147483729" r:id="rId2"/>
    <p:sldLayoutId id="2147483731" r:id="rId3"/>
    <p:sldLayoutId id="2147483732" r:id="rId4"/>
    <p:sldLayoutId id="2147483733" r:id="rId5"/>
    <p:sldLayoutId id="2147483735" r:id="rId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D60FDE4-757E-4B3A-BBFF-366721E670FC}"/>
              </a:ext>
            </a:extLst>
          </p:cNvPr>
          <p:cNvSpPr/>
          <p:nvPr/>
        </p:nvSpPr>
        <p:spPr>
          <a:xfrm>
            <a:off x="971551" y="6482993"/>
            <a:ext cx="9374526" cy="27148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fr-F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ctr"/>
            <a:r>
              <a:rPr lang="en-US" sz="1100" dirty="0"/>
              <a:t>GBS/MUM/FOR/PCR/001</a:t>
            </a:r>
            <a:r>
              <a:rPr lang="en-US" sz="1100" dirty="0">
                <a:latin typeface="+mn-lt"/>
              </a:rPr>
              <a:t>                                              INTERNAL</a:t>
            </a:r>
            <a:r>
              <a:rPr lang="en-US" sz="1100" baseline="0" dirty="0">
                <a:latin typeface="+mn-lt"/>
              </a:rPr>
              <a:t>                                                                                                 </a:t>
            </a:r>
            <a:r>
              <a:rPr lang="en-US" sz="1100" dirty="0">
                <a:latin typeface="+mn-lt"/>
              </a:rPr>
              <a:t>                       V1.0       </a:t>
            </a:r>
          </a:p>
        </p:txBody>
      </p:sp>
      <p:sp>
        <p:nvSpPr>
          <p:cNvPr id="5" name="Sous-titre 2">
            <a:extLst>
              <a:ext uri="{FF2B5EF4-FFF2-40B4-BE49-F238E27FC236}">
                <a16:creationId xmlns:a16="http://schemas.microsoft.com/office/drawing/2014/main" id="{4568B11D-CE1F-494C-9CCC-0A12CC7066F5}"/>
              </a:ext>
            </a:extLst>
          </p:cNvPr>
          <p:cNvSpPr txBox="1">
            <a:spLocks/>
          </p:cNvSpPr>
          <p:nvPr/>
        </p:nvSpPr>
        <p:spPr>
          <a:xfrm>
            <a:off x="5248275" y="3330753"/>
            <a:ext cx="6943725" cy="1714501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678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3561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0341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7122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3901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0684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7464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424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IN" sz="2400" b="1" dirty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Mission Statement</a:t>
            </a:r>
            <a:endParaRPr lang="en-IN" b="1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  <a:p>
            <a:pPr algn="ctr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IN" b="1" dirty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To enable emergence of a sustainable ecosystem in collaboration with our stakeholders, through Innovation, Enterprising Human Capital, Transformational Technology Solutions, Learning Environment and Excellence in Process delivery.</a:t>
            </a:r>
            <a:endParaRPr lang="en-GB" b="1" dirty="0">
              <a:solidFill>
                <a:prstClr val="black"/>
              </a:solidFill>
            </a:endParaRP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41566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2A670650-0DEC-2843-A46E-598513F18AC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279019" y="6371315"/>
            <a:ext cx="624667" cy="288000"/>
          </a:xfrm>
        </p:spPr>
        <p:txBody>
          <a:bodyPr/>
          <a:lstStyle/>
          <a:p>
            <a:fld id="{A1467A27-40BF-9241-A9D2-7AC651723CC2}" type="slidenum">
              <a:rPr lang="fr-FR" smtClean="0"/>
              <a:pPr/>
              <a:t>2</a:t>
            </a:fld>
            <a:endParaRPr lang="fr-FR"/>
          </a:p>
        </p:txBody>
      </p:sp>
      <p:sp>
        <p:nvSpPr>
          <p:cNvPr id="6" name="Sous-titre 2">
            <a:extLst>
              <a:ext uri="{FF2B5EF4-FFF2-40B4-BE49-F238E27FC236}">
                <a16:creationId xmlns:a16="http://schemas.microsoft.com/office/drawing/2014/main" id="{9A83BBB7-5944-414F-ACA7-ACFB3B266D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59389" y="5011312"/>
            <a:ext cx="5461688" cy="673651"/>
          </a:xfrm>
        </p:spPr>
        <p:txBody>
          <a:bodyPr/>
          <a:lstStyle/>
          <a:p>
            <a:r>
              <a:rPr lang="fr-FR" dirty="0"/>
              <a:t>THANK YOU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EE69682-4180-4619-B333-A3345EABA5A3}"/>
              </a:ext>
            </a:extLst>
          </p:cNvPr>
          <p:cNvSpPr/>
          <p:nvPr/>
        </p:nvSpPr>
        <p:spPr>
          <a:xfrm>
            <a:off x="971551" y="6482993"/>
            <a:ext cx="9374526" cy="27148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fr-F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GBS/MUM/FOR/PCR/001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Arial" charset="0"/>
              </a:rPr>
              <a:t>                                              INTERNAL                                                                                                                        V1.0       </a:t>
            </a:r>
          </a:p>
        </p:txBody>
      </p:sp>
    </p:spTree>
    <p:extLst>
      <p:ext uri="{BB962C8B-B14F-4D97-AF65-F5344CB8AC3E}">
        <p14:creationId xmlns:p14="http://schemas.microsoft.com/office/powerpoint/2010/main" val="31121765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Thèm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BS India Corporate Presentation 2021_Better Ways - Revised post Final" id="{7D6A7AC6-595E-4DF6-9F7B-5CB200153EF7}" vid="{15F2784B-1B66-4BC2-95F8-32CAA713137E}"/>
    </a:ext>
  </a:extLst>
</a:theme>
</file>

<file path=ppt/theme/theme3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Bureau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B385243692F314591A54E9017D8FEE1" ma:contentTypeVersion="19" ma:contentTypeDescription="Create a new document." ma:contentTypeScope="" ma:versionID="9974a10a54a459f41e256f4fa8ae912d">
  <xsd:schema xmlns:xsd="http://www.w3.org/2001/XMLSchema" xmlns:xs="http://www.w3.org/2001/XMLSchema" xmlns:p="http://schemas.microsoft.com/office/2006/metadata/properties" xmlns:ns2="0528716f-ccc0-43b2-9397-42d9d5b49423" xmlns:ns3="1426a870-f3b9-4cc3-ae18-553d90e81f04" xmlns:ns4="http://schemas.microsoft.com/sharepoint/v3/fields" targetNamespace="http://schemas.microsoft.com/office/2006/metadata/properties" ma:root="true" ma:fieldsID="4d67a98d4b44db8f17581af6265630e2" ns2:_="" ns3:_="" ns4:_="">
    <xsd:import namespace="0528716f-ccc0-43b2-9397-42d9d5b49423"/>
    <xsd:import namespace="1426a870-f3b9-4cc3-ae18-553d90e81f04"/>
    <xsd:import namespace="http://schemas.microsoft.com/sharepoint/v3/fields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Location" minOccurs="0"/>
                <xsd:element ref="ns3:SharedWithUsers" minOccurs="0"/>
                <xsd:element ref="ns3:SharedWithDetails" minOccurs="0"/>
                <xsd:element ref="ns2:Time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date" minOccurs="0"/>
                <xsd:element ref="ns4:_DCDateCreated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528716f-ccc0-43b2-9397-42d9d5b4942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3" nillable="true" ma:displayName="Location" ma:internalName="MediaServiceLocation" ma:readOnly="true">
      <xsd:simpleType>
        <xsd:restriction base="dms:Text"/>
      </xsd:simpleType>
    </xsd:element>
    <xsd:element name="Time" ma:index="16" nillable="true" ma:displayName="Time" ma:format="DateTime" ma:internalName="Time">
      <xsd:simpleType>
        <xsd:restriction base="dms:DateTime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date" ma:index="21" nillable="true" ma:displayName="date" ma:format="DateOnly" ma:internalName="date">
      <xsd:simpleType>
        <xsd:restriction base="dms:DateTime"/>
      </xsd:simpleType>
    </xsd:element>
    <xsd:element name="MediaLengthInSeconds" ma:index="23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426a870-f3b9-4cc3-ae18-553d90e81f04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DCDateCreated" ma:index="22" nillable="true" ma:displayName="Date Created" ma:description="The date on which this resource was created" ma:format="DateTime" ma:internalName="_DCDateCreated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1426a870-f3b9-4cc3-ae18-553d90e81f04">
      <UserInfo>
        <DisplayName>LE MOINE Emilie</DisplayName>
        <AccountId>1713</AccountId>
        <AccountType/>
      </UserInfo>
      <UserInfo>
        <DisplayName>GHABI Tayeb</DisplayName>
        <AccountId>7628</AccountId>
        <AccountType/>
      </UserInfo>
      <UserInfo>
        <DisplayName>LOUIS Axel</DisplayName>
        <AccountId>15958</AccountId>
        <AccountType/>
      </UserInfo>
    </SharedWithUsers>
    <date xmlns="0528716f-ccc0-43b2-9397-42d9d5b49423" xsi:nil="true"/>
    <Time xmlns="0528716f-ccc0-43b2-9397-42d9d5b49423" xsi:nil="true"/>
    <_DCDateCreated xmlns="http://schemas.microsoft.com/sharepoint/v3/fields" xsi:nil="true"/>
  </documentManagement>
</p:properties>
</file>

<file path=customXml/itemProps1.xml><?xml version="1.0" encoding="utf-8"?>
<ds:datastoreItem xmlns:ds="http://schemas.openxmlformats.org/officeDocument/2006/customXml" ds:itemID="{DD0691FB-C350-480C-BCB5-DF1741E340E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528716f-ccc0-43b2-9397-42d9d5b49423"/>
    <ds:schemaRef ds:uri="1426a870-f3b9-4cc3-ae18-553d90e81f04"/>
    <ds:schemaRef ds:uri="http://schemas.microsoft.com/sharepoint/v3/field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A5D7588-3327-4553-B8E7-AD61A4AB0C2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C8BFE0E-A5AD-4DCC-802F-B365B64D147A}">
  <ds:schemaRefs>
    <ds:schemaRef ds:uri="http://purl.org/dc/terms/"/>
    <ds:schemaRef ds:uri="http://www.w3.org/XML/1998/namespace"/>
    <ds:schemaRef ds:uri="e1b593ba-4699-4c71-8ed2-977e1719253e"/>
    <ds:schemaRef ds:uri="http://purl.org/dc/dcmitype/"/>
    <ds:schemaRef ds:uri="http://schemas.microsoft.com/office/2006/metadata/properties"/>
    <ds:schemaRef ds:uri="http://purl.org/dc/elements/1.1/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356b5b98-edf3-48ec-9d80-fb18d4f9771e"/>
    <ds:schemaRef ds:uri="1426a870-f3b9-4cc3-ae18-553d90e81f04"/>
    <ds:schemaRef ds:uri="0528716f-ccc0-43b2-9397-42d9d5b49423"/>
    <ds:schemaRef ds:uri="http://schemas.microsoft.com/sharepoint/v3/field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3484</TotalTime>
  <Words>59</Words>
  <Application>Microsoft Office PowerPoint</Application>
  <PresentationFormat>Widescreen</PresentationFormat>
  <Paragraphs>6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</vt:i4>
      </vt:variant>
    </vt:vector>
  </HeadingPairs>
  <TitlesOfParts>
    <vt:vector size="8" baseType="lpstr">
      <vt:lpstr>Arial</vt:lpstr>
      <vt:lpstr>Arial Black</vt:lpstr>
      <vt:lpstr>Calibri</vt:lpstr>
      <vt:lpstr>Calibri Light</vt:lpstr>
      <vt:lpstr>Office Theme</vt:lpstr>
      <vt:lpstr>Thème Office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CORPORATE PRESENTATION</dc:title>
  <dc:creator>Michel Girard</dc:creator>
  <cp:lastModifiedBy>Akhilesh CHAUHAN</cp:lastModifiedBy>
  <cp:revision>1098</cp:revision>
  <cp:lastPrinted>2018-05-23T16:40:40Z</cp:lastPrinted>
  <dcterms:created xsi:type="dcterms:W3CDTF">2017-06-26T12:28:08Z</dcterms:created>
  <dcterms:modified xsi:type="dcterms:W3CDTF">2022-03-15T11:41:06Z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0x0101009B385243692F314591A54E9017D8FEE1</vt:lpwstr>
  </property>
</Properties>
</file>